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1DA4A-E752-D540-AF32-9E52CE5D5F7A}" v="8" dt="2023-11-29T22:08:34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8"/>
    <p:restoredTop sz="96327"/>
  </p:normalViewPr>
  <p:slideViewPr>
    <p:cSldViewPr snapToGrid="0">
      <p:cViewPr varScale="1">
        <p:scale>
          <a:sx n="138" d="100"/>
          <a:sy n="138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A3AE2-3DB9-4755-FA99-59CC99845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CRJS 5240 02 CRIME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087E5-0B47-35CE-E021-38CF8B575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Hanisha KARRI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8E865D-E241-E463-916A-9C51159C6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6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48"/>
    </mc:Choice>
    <mc:Fallback>
      <p:transition spd="slow" advTm="32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E3DD-0C47-5FDF-DC13-2ADA606D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Map 1: incidence distribution of domestic violence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ACA71D-989B-79D5-D237-453E09445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63725" y="1729529"/>
            <a:ext cx="7850909" cy="4802909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A8876B7-7011-F054-DCB1-2472767675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8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00"/>
    </mc:Choice>
    <mc:Fallback>
      <p:transition spd="slow" advTm="4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096C-0189-AAC3-5753-833467D3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Map 2: geospatial examination of November incidents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AF4EE-3957-ED14-4651-70B68D3E9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55079" y="1789044"/>
            <a:ext cx="6946730" cy="4459356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0E511E4-59C8-46BF-D84F-9979D4B9F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5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86"/>
    </mc:Choice>
    <mc:Fallback>
      <p:transition spd="slow" advTm="50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F3BD-CA6E-ED2E-7C18-F0E4F776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          Map 3: spatial analysis with kernel density </a:t>
            </a:r>
            <a:br>
              <a:rPr lang="en-US" sz="2800" dirty="0"/>
            </a:br>
            <a:r>
              <a:rPr lang="en-US" sz="2800" dirty="0"/>
              <a:t>                      hotspot map and contour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7DACC-24CB-2510-BE13-B21B0142F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4561" y="1844703"/>
            <a:ext cx="7720716" cy="4874149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1F3B3BF-3B42-CE66-18F3-92E8493FD4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5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65"/>
    </mc:Choice>
    <mc:Fallback>
      <p:transition spd="slow" advTm="49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0533-74CF-0DBC-7BB8-BC31563EC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74C-6F0B-3E4A-658F-C6FFB4424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2252870"/>
          </a:xfrm>
        </p:spPr>
        <p:txBody>
          <a:bodyPr>
            <a:normAutofit/>
          </a:bodyPr>
          <a:lstStyle/>
          <a:p>
            <a:r>
              <a:rPr lang="en-US" sz="2400" dirty="0"/>
              <a:t>Strategic Resource Allocation</a:t>
            </a:r>
          </a:p>
          <a:p>
            <a:r>
              <a:rPr lang="en-US" sz="2400" dirty="0"/>
              <a:t>Enhanced predictive Capabilities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F53BD2-C0D7-22E5-E791-2028E96BA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9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94"/>
    </mc:Choice>
    <mc:Fallback>
      <p:transition spd="slow" advTm="97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rick wall with speech bubbles&#10;&#10;Description automatically generated">
            <a:extLst>
              <a:ext uri="{FF2B5EF4-FFF2-40B4-BE49-F238E27FC236}">
                <a16:creationId xmlns:a16="http://schemas.microsoft.com/office/drawing/2014/main" id="{065E6773-C26C-B844-72D4-15F22707E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4946" y="736158"/>
            <a:ext cx="7673009" cy="53856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B1ADD-B4AE-E6A1-2214-99364BFA0E99}"/>
              </a:ext>
            </a:extLst>
          </p:cNvPr>
          <p:cNvSpPr txBox="1"/>
          <p:nvPr/>
        </p:nvSpPr>
        <p:spPr>
          <a:xfrm>
            <a:off x="7602972" y="5652654"/>
            <a:ext cx="215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HANISHA KARRI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5F0CF23-A790-05B1-2737-15E53226EA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0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2"/>
    </mc:Choice>
    <mc:Fallback>
      <p:transition spd="slow" advTm="4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41</TotalTime>
  <Words>47</Words>
  <Application>Microsoft Macintosh PowerPoint</Application>
  <PresentationFormat>Widescreen</PresentationFormat>
  <Paragraphs>9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CRJS 5240 02 CRIME MAPPING</vt:lpstr>
      <vt:lpstr>Map 1: incidence distribution of domestic violence</vt:lpstr>
      <vt:lpstr>Map 2: geospatial examination of November incidents</vt:lpstr>
      <vt:lpstr>          Map 3: spatial analysis with kernel density                        hotspot map and contour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CRJS 5240 02 CRIME MAPPING</dc:title>
  <dc:creator>Hanisha Karri</dc:creator>
  <cp:lastModifiedBy>Hanisha Karri</cp:lastModifiedBy>
  <cp:revision>2</cp:revision>
  <dcterms:created xsi:type="dcterms:W3CDTF">2023-11-29T21:33:12Z</dcterms:created>
  <dcterms:modified xsi:type="dcterms:W3CDTF">2023-11-29T22:15:03Z</dcterms:modified>
</cp:coreProperties>
</file>